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59" r:id="rId5"/>
    <p:sldId id="290" r:id="rId6"/>
    <p:sldId id="291" r:id="rId7"/>
    <p:sldId id="289" r:id="rId8"/>
    <p:sldId id="261" r:id="rId9"/>
    <p:sldId id="262" r:id="rId10"/>
    <p:sldId id="263" r:id="rId11"/>
    <p:sldId id="264" r:id="rId12"/>
    <p:sldId id="265" r:id="rId13"/>
    <p:sldId id="266" r:id="rId14"/>
    <p:sldId id="273" r:id="rId15"/>
    <p:sldId id="268" r:id="rId16"/>
    <p:sldId id="267" r:id="rId17"/>
    <p:sldId id="282" r:id="rId18"/>
    <p:sldId id="269" r:id="rId19"/>
    <p:sldId id="270" r:id="rId20"/>
    <p:sldId id="288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4" r:id="rId29"/>
    <p:sldId id="285" r:id="rId30"/>
    <p:sldId id="286" r:id="rId31"/>
    <p:sldId id="287" r:id="rId32"/>
    <p:sldId id="292" r:id="rId33"/>
    <p:sldId id="28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rgbClr val="FFFFFF">
              <a:alpha val="80000"/>
            </a:srgb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06/05/2017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12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06/05/2017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92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06/05/2017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44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06/05/2017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59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06/05/2017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22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06/05/2017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4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06/05/2017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5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06/05/2017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60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06/05/2017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10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06/05/2017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58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06/05/2017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75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2104E-8A37-4561-90C1-E2A2FA2C4A6E}" type="datetimeFigureOut">
              <a:rPr lang="en-GB" smtClean="0"/>
              <a:t>06/05/2017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91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d.Vendramin@rcsd.ca" TargetMode="Externa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csdtech-my.sharepoint.com/personal/miguel_cruzat_rcsd_ca/_layouts/15/guestaccess.aspx?docid=0f73982ba5d18478fb50fa6fbdea4aa94&amp;authkey=AYsUIpNru77_sSqmGBFJZJg" TargetMode="External"/><Relationship Id="rId2" Type="http://schemas.openxmlformats.org/officeDocument/2006/relationships/hyperlink" Target="Digital%20Citizenship%20Surface%20Area%20Lesson.doc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way.com/kCMC2iUugBqJcaYV" TargetMode="External"/><Relationship Id="rId2" Type="http://schemas.openxmlformats.org/officeDocument/2006/relationships/hyperlink" Target="Digital%20Citizenship%20Slope%20Lesson.doc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csdtech-my.sharepoint.com/personal/taylor_klashinsky_rcsd_ca/_layouts/15/guestaccess.aspx?docid=06cec7e6650f149a98c5fb387a81d8168&amp;authkey=ARz0bWvSfIqtk5tMYTkQHko" TargetMode="External"/><Relationship Id="rId2" Type="http://schemas.openxmlformats.org/officeDocument/2006/relationships/hyperlink" Target="Digital%20Citizenship%20Volume%20Surface%20Are%2020%20Lesson.doc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way.com/b8kNs42T8hzJ5DeY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Zach%20V%20Earth&#8217;s%20Layers%20Project.pptx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eanvendramin.weebly.com/minecraft-in-the-classroom.html" TargetMode="External"/><Relationship Id="rId2" Type="http://schemas.openxmlformats.org/officeDocument/2006/relationships/hyperlink" Target="https://education.minecraft.net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imonbaddeley64.wordpress.com/2017/03/31/assessing-the-curriculum-with-minecraft-education-edition/" TargetMode="External"/><Relationship Id="rId2" Type="http://schemas.openxmlformats.org/officeDocument/2006/relationships/hyperlink" Target="http://www.edtechmagazine.com/k12/article/2017/03/educators-shape-minecraft-s-growing-presence-classro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www.teachingchannel.org/blog/2017/04/13/teaching-learning-minecraft/?platform=hootsuit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ecraft101.net/g/getting-started.html" TargetMode="External"/><Relationship Id="rId2" Type="http://schemas.openxmlformats.org/officeDocument/2006/relationships/hyperlink" Target="http://minecraft.gamepedia.com/Tutorials/Beginner's_guide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www.planetminecraft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way.com/0AQe1dkCatQS0nk2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d.Vendramin@rcsd.ca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csdtech-my.sharepoint.com/personal/christina-julliene_torno_rcsd_ca/_layouts/15/WopiFrame2.aspx?sourcedoc=%7bFEB59B12-3059-4749-909E-E3F2A05FC7BC%7d&amp;file=Presentation1.pptx&amp;action=default" TargetMode="External"/><Relationship Id="rId2" Type="http://schemas.openxmlformats.org/officeDocument/2006/relationships/hyperlink" Target="Digital%20Citizenship%20Scale%20Lesson%20.doc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way.com/XrciY0JT7IonN3ov" TargetMode="External"/><Relationship Id="rId2" Type="http://schemas.openxmlformats.org/officeDocument/2006/relationships/hyperlink" Target="Digital%20Citizenship%20Symmetry%20Lesson%20.doc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470025"/>
          </a:xfrm>
        </p:spPr>
        <p:txBody>
          <a:bodyPr/>
          <a:lstStyle/>
          <a:p>
            <a:r>
              <a:rPr lang="en-US" dirty="0" smtClean="0"/>
              <a:t>Minecraft In The Math Classroom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636912"/>
            <a:ext cx="6400800" cy="2351112"/>
          </a:xfrm>
        </p:spPr>
        <p:txBody>
          <a:bodyPr/>
          <a:lstStyle/>
          <a:p>
            <a:r>
              <a:rPr lang="en-GB" dirty="0" smtClean="0"/>
              <a:t>Dean Vendramin</a:t>
            </a:r>
          </a:p>
          <a:p>
            <a:r>
              <a:rPr lang="en-GB" dirty="0" smtClean="0"/>
              <a:t>@vendi55</a:t>
            </a:r>
          </a:p>
          <a:p>
            <a:r>
              <a:rPr lang="en-GB" dirty="0" smtClean="0">
                <a:hlinkClick r:id="rId2"/>
              </a:rPr>
              <a:t>d.Vendramin@rcsd.ca</a:t>
            </a:r>
            <a:endParaRPr lang="en-GB" dirty="0" smtClean="0"/>
          </a:p>
          <a:p>
            <a:r>
              <a:rPr lang="en-GB" dirty="0"/>
              <a:t>d</a:t>
            </a:r>
            <a:r>
              <a:rPr lang="en-GB" dirty="0" smtClean="0"/>
              <a:t>eanvendramin.weebly.com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996952"/>
            <a:ext cx="2007551" cy="3310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90" b="96414" l="9953" r="899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806" y="4293096"/>
            <a:ext cx="2160240" cy="192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2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400800" cy="1152128"/>
          </a:xfrm>
        </p:spPr>
        <p:txBody>
          <a:bodyPr/>
          <a:lstStyle/>
          <a:p>
            <a:r>
              <a:rPr lang="en-US" dirty="0" smtClean="0"/>
              <a:t>How I Use Minecraft In The Math Classroom – Surface Area</a:t>
            </a:r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29505" y="2564904"/>
            <a:ext cx="6400800" cy="1944216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hlinkClick r:id="rId2" action="ppaction://hlinkfile"/>
              </a:rPr>
              <a:t>Lesson Plan</a:t>
            </a:r>
            <a:endParaRPr lang="en-US" dirty="0" smtClean="0"/>
          </a:p>
          <a:p>
            <a:r>
              <a:rPr lang="en-US" dirty="0" smtClean="0"/>
              <a:t>Demo</a:t>
            </a:r>
          </a:p>
          <a:p>
            <a:r>
              <a:rPr lang="en-US" dirty="0" smtClean="0">
                <a:hlinkClick r:id="rId3"/>
              </a:rPr>
              <a:t>Student Project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284984"/>
            <a:ext cx="2007551" cy="331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5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400800" cy="1152128"/>
          </a:xfrm>
        </p:spPr>
        <p:txBody>
          <a:bodyPr/>
          <a:lstStyle/>
          <a:p>
            <a:r>
              <a:rPr lang="en-US" dirty="0" smtClean="0"/>
              <a:t>How I Use Minecraft In The Math Classroom – Slope</a:t>
            </a:r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29505" y="2564904"/>
            <a:ext cx="6400800" cy="1944216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hlinkClick r:id="rId2" action="ppaction://hlinkfile"/>
              </a:rPr>
              <a:t>Lesson Plan</a:t>
            </a:r>
            <a:endParaRPr lang="en-US" dirty="0" smtClean="0"/>
          </a:p>
          <a:p>
            <a:r>
              <a:rPr lang="en-US" dirty="0" smtClean="0"/>
              <a:t>Demo</a:t>
            </a:r>
          </a:p>
          <a:p>
            <a:r>
              <a:rPr lang="en-US" dirty="0" smtClean="0">
                <a:hlinkClick r:id="rId3"/>
              </a:rPr>
              <a:t>Student Projects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284984"/>
            <a:ext cx="2007551" cy="331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84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400800" cy="1152128"/>
          </a:xfrm>
        </p:spPr>
        <p:txBody>
          <a:bodyPr/>
          <a:lstStyle/>
          <a:p>
            <a:r>
              <a:rPr lang="en-US" dirty="0" smtClean="0"/>
              <a:t>How I Use Minecraft In The Math Classroom – Surface Area &amp; Volume</a:t>
            </a:r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29505" y="2564904"/>
            <a:ext cx="6400800" cy="1944216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hlinkClick r:id="rId2" action="ppaction://hlinkfile"/>
              </a:rPr>
              <a:t>Lesson Plan</a:t>
            </a:r>
            <a:endParaRPr lang="en-US" dirty="0" smtClean="0"/>
          </a:p>
          <a:p>
            <a:r>
              <a:rPr lang="en-US" dirty="0" smtClean="0"/>
              <a:t>Demo</a:t>
            </a:r>
          </a:p>
          <a:p>
            <a:r>
              <a:rPr lang="en-US" dirty="0" smtClean="0">
                <a:hlinkClick r:id="rId3"/>
              </a:rPr>
              <a:t>Student Project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284984"/>
            <a:ext cx="2007551" cy="331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5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400800" cy="1152128"/>
          </a:xfrm>
        </p:spPr>
        <p:txBody>
          <a:bodyPr/>
          <a:lstStyle/>
          <a:p>
            <a:r>
              <a:rPr lang="en-US" dirty="0" smtClean="0"/>
              <a:t>How I Use Minecraft In The Math Classroom – Trig and Scale</a:t>
            </a:r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29505" y="2564904"/>
            <a:ext cx="6400800" cy="1944216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Lesson Plan</a:t>
            </a:r>
          </a:p>
          <a:p>
            <a:r>
              <a:rPr lang="en-US" dirty="0" smtClean="0"/>
              <a:t>Demo</a:t>
            </a:r>
          </a:p>
          <a:p>
            <a:r>
              <a:rPr lang="en-US" dirty="0" smtClean="0"/>
              <a:t>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284984"/>
            <a:ext cx="2007551" cy="331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5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400800" cy="1152128"/>
          </a:xfrm>
        </p:spPr>
        <p:txBody>
          <a:bodyPr/>
          <a:lstStyle/>
          <a:p>
            <a:r>
              <a:rPr lang="en-US" dirty="0" smtClean="0"/>
              <a:t>How I Use Minecraft In The Math Classroom – Math Tasks</a:t>
            </a:r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43608" y="2204864"/>
            <a:ext cx="6946737" cy="1944216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 smtClean="0">
                <a:hlinkClick r:id="rId2"/>
              </a:rPr>
              <a:t>Math Tasks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284984"/>
            <a:ext cx="2007551" cy="331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1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400800" cy="1152128"/>
          </a:xfrm>
        </p:spPr>
        <p:txBody>
          <a:bodyPr/>
          <a:lstStyle/>
          <a:p>
            <a:r>
              <a:rPr lang="en-US" dirty="0" smtClean="0"/>
              <a:t>How I Use Minecraft In Other Classrooms</a:t>
            </a:r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115616" y="2528900"/>
            <a:ext cx="6400800" cy="1512168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Genius Hour</a:t>
            </a:r>
          </a:p>
          <a:p>
            <a:r>
              <a:rPr lang="en-US" dirty="0" smtClean="0">
                <a:hlinkClick r:id="rId2" action="ppaction://hlinkpres?slideindex=1&amp;slidetitle="/>
              </a:rPr>
              <a:t>Science Project</a:t>
            </a:r>
            <a:endParaRPr lang="en-US" dirty="0" smtClean="0"/>
          </a:p>
          <a:p>
            <a:r>
              <a:rPr lang="en-US" dirty="0" smtClean="0"/>
              <a:t>Next – Coding?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284984"/>
            <a:ext cx="2007551" cy="331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400800" cy="1152128"/>
          </a:xfrm>
        </p:spPr>
        <p:txBody>
          <a:bodyPr/>
          <a:lstStyle/>
          <a:p>
            <a:r>
              <a:rPr lang="en-US" dirty="0" smtClean="0"/>
              <a:t>Resources</a:t>
            </a:r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31640" y="2636912"/>
            <a:ext cx="6400800" cy="1944216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education.minecraft.net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deanvendramin.weebly.com/minecraft-in-the-classroom.html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284984"/>
            <a:ext cx="2007551" cy="331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99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400800" cy="1152128"/>
          </a:xfrm>
        </p:spPr>
        <p:txBody>
          <a:bodyPr/>
          <a:lstStyle/>
          <a:p>
            <a:r>
              <a:rPr lang="en-US" dirty="0" smtClean="0"/>
              <a:t>Articles</a:t>
            </a:r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31640" y="2276872"/>
            <a:ext cx="6400800" cy="3168352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www.edtechmagazine.com/k12/article/2017/03/educators-shape-minecraft-s-growing-presence-classroom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https://simonbaddeley64.wordpress.com/2017/03/31/assessing-the-curriculum-with-minecraft-education-edition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https://www.teachingchannel.org/blog/2017/04/13/teaching-learning-minecraft/?</a:t>
            </a:r>
            <a:r>
              <a:rPr lang="en-US" dirty="0" smtClean="0">
                <a:hlinkClick r:id="rId4"/>
              </a:rPr>
              <a:t>platform=hootsuite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284984"/>
            <a:ext cx="2007551" cy="331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400800" cy="1152128"/>
          </a:xfrm>
        </p:spPr>
        <p:txBody>
          <a:bodyPr/>
          <a:lstStyle/>
          <a:p>
            <a:r>
              <a:rPr lang="en-US" dirty="0" smtClean="0"/>
              <a:t>How to Play</a:t>
            </a:r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187624" y="2204864"/>
            <a:ext cx="6400800" cy="1944216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minecraft.gamepedia.com/Tutorials/Beginner%27s_guide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www.minecraft101.net/g/getting-started.html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https://www.planetminecraft.com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284984"/>
            <a:ext cx="2007551" cy="331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9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400800" cy="1152128"/>
          </a:xfrm>
        </p:spPr>
        <p:txBody>
          <a:bodyPr/>
          <a:lstStyle/>
          <a:p>
            <a:r>
              <a:rPr lang="en-US" dirty="0" smtClean="0"/>
              <a:t>Pedagogy / Tips</a:t>
            </a:r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99592" y="2564904"/>
            <a:ext cx="6688832" cy="1944216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hlinkClick r:id="rId2"/>
              </a:rPr>
              <a:t>Background </a:t>
            </a:r>
            <a:r>
              <a:rPr lang="en-US" dirty="0" smtClean="0">
                <a:hlinkClick r:id="rId2"/>
              </a:rPr>
              <a:t>Information</a:t>
            </a:r>
            <a:endParaRPr lang="en-US" dirty="0" smtClean="0"/>
          </a:p>
          <a:p>
            <a:r>
              <a:rPr lang="en-US" dirty="0" smtClean="0"/>
              <a:t>(Sway with Useful Pedagogy</a:t>
            </a:r>
          </a:p>
          <a:p>
            <a:r>
              <a:rPr lang="en-US" dirty="0" smtClean="0"/>
              <a:t> (</a:t>
            </a:r>
            <a:r>
              <a:rPr lang="en-US" dirty="0" err="1" smtClean="0"/>
              <a:t>Papert</a:t>
            </a:r>
            <a:r>
              <a:rPr lang="en-US" dirty="0" smtClean="0"/>
              <a:t>) and Game Play Info) 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284984"/>
            <a:ext cx="2007551" cy="331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05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5840" y="244292"/>
            <a:ext cx="7772400" cy="1470025"/>
          </a:xfrm>
        </p:spPr>
        <p:txBody>
          <a:bodyPr/>
          <a:lstStyle/>
          <a:p>
            <a:r>
              <a:rPr lang="en-US" dirty="0" smtClean="0"/>
              <a:t>Minecraft In The Math Classroom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2132855"/>
            <a:ext cx="6400800" cy="4174361"/>
          </a:xfrm>
        </p:spPr>
        <p:txBody>
          <a:bodyPr/>
          <a:lstStyle/>
          <a:p>
            <a:r>
              <a:rPr lang="en-GB" dirty="0" smtClean="0"/>
              <a:t>My Inspiration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996952"/>
            <a:ext cx="2007551" cy="33102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727" y="2780928"/>
            <a:ext cx="3712930" cy="312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8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400800" cy="1152128"/>
          </a:xfrm>
        </p:spPr>
        <p:txBody>
          <a:bodyPr/>
          <a:lstStyle/>
          <a:p>
            <a:r>
              <a:rPr lang="en-US" dirty="0" smtClean="0"/>
              <a:t>Pedagogy / Tips</a:t>
            </a:r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99592" y="2564904"/>
            <a:ext cx="6688832" cy="1944216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b="1" dirty="0"/>
              <a:t>"GAME-BASED LEARNING FITS IN VERY WELL WITH</a:t>
            </a:r>
          </a:p>
          <a:p>
            <a:r>
              <a:rPr lang="en-CA" b="1" dirty="0"/>
              <a:t>MEETING STUDENTS WHERE THEY ARE. THEY'RE</a:t>
            </a:r>
          </a:p>
          <a:p>
            <a:r>
              <a:rPr lang="en-CA" b="1" dirty="0"/>
              <a:t>PLAYING GAMES AT HOME, USING DIGITAL DEVICES,</a:t>
            </a:r>
          </a:p>
          <a:p>
            <a:r>
              <a:rPr lang="en-CA" b="1" dirty="0"/>
              <a:t>AND NAVIGATING VIRTUAL WORLDS, SO THEY'RE</a:t>
            </a:r>
          </a:p>
          <a:p>
            <a:r>
              <a:rPr lang="en-CA" b="1" dirty="0"/>
              <a:t>ALREADY VERY FAMILIAR WITH THIS."</a:t>
            </a:r>
          </a:p>
          <a:p>
            <a:r>
              <a:rPr lang="en-CA" b="1" dirty="0"/>
              <a:t>Steven </a:t>
            </a:r>
            <a:r>
              <a:rPr lang="en-CA" b="1" dirty="0" err="1"/>
              <a:t>Messner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284984"/>
            <a:ext cx="2007551" cy="331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3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400800" cy="1152128"/>
          </a:xfrm>
        </p:spPr>
        <p:txBody>
          <a:bodyPr/>
          <a:lstStyle/>
          <a:p>
            <a:r>
              <a:rPr lang="en-US" dirty="0" smtClean="0"/>
              <a:t>Pedagogy / Tips</a:t>
            </a:r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99592" y="2564904"/>
            <a:ext cx="6688832" cy="1944216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b="1" dirty="0"/>
              <a:t>THE MOST IMPORTANT TIP I CAN GIVE YOU IS STAY</a:t>
            </a:r>
          </a:p>
          <a:p>
            <a:r>
              <a:rPr lang="en-CA" b="1" dirty="0"/>
              <a:t>OUT OF THE WAY AND LET STUDENTS DRIVE THE</a:t>
            </a:r>
          </a:p>
          <a:p>
            <a:r>
              <a:rPr lang="en-CA" b="1" dirty="0"/>
              <a:t>CLASS, RATHER THAN STRICTLY FOLLOWING YOUR</a:t>
            </a:r>
          </a:p>
          <a:p>
            <a:r>
              <a:rPr lang="en-CA" b="1" dirty="0"/>
              <a:t>SET PLANS. KIDS NEED TIME TO PLAY, EXPLORE,</a:t>
            </a:r>
          </a:p>
          <a:p>
            <a:r>
              <a:rPr lang="en-CA" b="1" dirty="0"/>
              <a:t>INQUIRE AND CREATE THEIR LONG-TERM DESIGN</a:t>
            </a:r>
          </a:p>
          <a:p>
            <a:r>
              <a:rPr lang="en-CA" b="1" dirty="0"/>
              <a:t>PROJECTS.</a:t>
            </a:r>
          </a:p>
          <a:p>
            <a:r>
              <a:rPr lang="en-CA" b="1" dirty="0"/>
              <a:t>Pike and Lamb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284984"/>
            <a:ext cx="2007551" cy="331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3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400800" cy="1152128"/>
          </a:xfrm>
        </p:spPr>
        <p:txBody>
          <a:bodyPr/>
          <a:lstStyle/>
          <a:p>
            <a:r>
              <a:rPr lang="en-US" dirty="0" smtClean="0"/>
              <a:t>Pedagogy / Tips</a:t>
            </a:r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99592" y="2564904"/>
            <a:ext cx="6688832" cy="1944216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b="1" dirty="0"/>
              <a:t>NOT TO BE CONFUSED WITH GAMIFICATION, GAME</a:t>
            </a:r>
          </a:p>
          <a:p>
            <a:r>
              <a:rPr lang="en-CA" b="1" dirty="0"/>
              <a:t>BASED LEARNING (GBL) IS THE PROCESS OF USING</a:t>
            </a:r>
          </a:p>
          <a:p>
            <a:r>
              <a:rPr lang="en-CA" b="1" dirty="0"/>
              <a:t>GAMES TO ACHIEVE A DEFINED SET OF LEARNING</a:t>
            </a:r>
          </a:p>
          <a:p>
            <a:r>
              <a:rPr lang="en-CA" b="1" dirty="0"/>
              <a:t>OUTCOMES.</a:t>
            </a:r>
          </a:p>
          <a:p>
            <a:r>
              <a:rPr lang="en-CA" b="1" dirty="0"/>
              <a:t>Steven Johnson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284984"/>
            <a:ext cx="2007551" cy="331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0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400800" cy="1152128"/>
          </a:xfrm>
        </p:spPr>
        <p:txBody>
          <a:bodyPr/>
          <a:lstStyle/>
          <a:p>
            <a:r>
              <a:rPr lang="en-US" dirty="0" smtClean="0"/>
              <a:t>Pedagogy / Tips</a:t>
            </a:r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99592" y="2564904"/>
            <a:ext cx="6688832" cy="1944216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b="1" dirty="0"/>
              <a:t>DON’T TELL MY KIDS, BUT MINECRAFT IS A</a:t>
            </a:r>
          </a:p>
          <a:p>
            <a:r>
              <a:rPr lang="en-CA" b="1" dirty="0"/>
              <a:t>MATHEMATICAL GAME. IF YOU HAVE ANY DOUBTS, A</a:t>
            </a:r>
          </a:p>
          <a:p>
            <a:r>
              <a:rPr lang="en-CA" b="1" dirty="0"/>
              <a:t>QUICK GLANCE WILL CONFIRM THIS. THE GAME CAN</a:t>
            </a:r>
          </a:p>
          <a:p>
            <a:r>
              <a:rPr lang="en-CA" b="1" dirty="0"/>
              <a:t>HELP DEVELOP OR DEEPEN A CHILD’S SPACIAL</a:t>
            </a:r>
          </a:p>
          <a:p>
            <a:r>
              <a:rPr lang="en-CA" b="1" dirty="0"/>
              <a:t>AWARENESS AND SKILLS. BUILDING AND CREATING WITH</a:t>
            </a:r>
          </a:p>
          <a:p>
            <a:r>
              <a:rPr lang="en-CA" b="1" dirty="0"/>
              <a:t>MINECRAFT REQUIRES A SOLID GRASP OF SYMMETRY.</a:t>
            </a:r>
          </a:p>
          <a:p>
            <a:r>
              <a:rPr lang="en-CA" b="1" dirty="0"/>
              <a:t>Amy </a:t>
            </a:r>
            <a:r>
              <a:rPr lang="en-CA" b="1" dirty="0" err="1"/>
              <a:t>Landisman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284984"/>
            <a:ext cx="2007551" cy="331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1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400800" cy="1152128"/>
          </a:xfrm>
        </p:spPr>
        <p:txBody>
          <a:bodyPr/>
          <a:lstStyle/>
          <a:p>
            <a:r>
              <a:rPr lang="en-US" dirty="0" smtClean="0"/>
              <a:t>Pedagogy / Tips</a:t>
            </a:r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99592" y="2564904"/>
            <a:ext cx="6688832" cy="1944216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b="1" dirty="0"/>
              <a:t>"MINECRAFT IS USEFUL IN THE CLASSROOM BECAUSE</a:t>
            </a:r>
          </a:p>
          <a:p>
            <a:r>
              <a:rPr lang="en-CA" b="1" dirty="0"/>
              <a:t>YOU CAN USE IT FOR PRETTY MUCH ANYTHING YOU</a:t>
            </a:r>
          </a:p>
          <a:p>
            <a:r>
              <a:rPr lang="en-CA" b="1" dirty="0"/>
              <a:t>WANT," THALKAR SAID. "THAT’S THE BEAUTY OF THE WAY</a:t>
            </a:r>
          </a:p>
          <a:p>
            <a:r>
              <a:rPr lang="en-CA" b="1" dirty="0"/>
              <a:t>THE GAME WAS DESIGNED AND HOW OPEN ENDED IT IS. IF</a:t>
            </a:r>
          </a:p>
          <a:p>
            <a:r>
              <a:rPr lang="en-CA" b="1" dirty="0"/>
              <a:t>YOU WANT TO USE IT FOR SOMETHING FOR MATH OR FOR</a:t>
            </a:r>
          </a:p>
          <a:p>
            <a:r>
              <a:rPr lang="en-CA" b="1" dirty="0"/>
              <a:t>SCIENCE YOU CAN, EITHER JUST BY USING THE GAME</a:t>
            </a:r>
          </a:p>
          <a:p>
            <a:r>
              <a:rPr lang="en-CA" b="1" dirty="0"/>
              <a:t>ITSELF OR BY MODIFYING IT."</a:t>
            </a:r>
          </a:p>
          <a:p>
            <a:r>
              <a:rPr lang="en-CA" b="1" dirty="0"/>
              <a:t>Anthony Perez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284984"/>
            <a:ext cx="2007551" cy="331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85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400800" cy="1152128"/>
          </a:xfrm>
        </p:spPr>
        <p:txBody>
          <a:bodyPr/>
          <a:lstStyle/>
          <a:p>
            <a:r>
              <a:rPr lang="en-US" dirty="0" smtClean="0"/>
              <a:t>Pedagogy / Tips</a:t>
            </a:r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00257" y="1916832"/>
            <a:ext cx="6688832" cy="3744416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Work Place Math 20 (16-17 year olds) Minecraft Comments and Tips</a:t>
            </a:r>
            <a:endParaRPr lang="en-CA" dirty="0"/>
          </a:p>
          <a:p>
            <a:r>
              <a:rPr lang="en-US" dirty="0"/>
              <a:t>Use Minecraft because it allows students to be more creative. </a:t>
            </a:r>
            <a:r>
              <a:rPr lang="en-US" dirty="0" smtClean="0"/>
              <a:t>Santana </a:t>
            </a:r>
            <a:r>
              <a:rPr lang="en-US" dirty="0"/>
              <a:t>A</a:t>
            </a:r>
            <a:endParaRPr lang="en-CA" dirty="0"/>
          </a:p>
          <a:p>
            <a:r>
              <a:rPr lang="en-US" dirty="0" smtClean="0"/>
              <a:t>Need </a:t>
            </a:r>
            <a:r>
              <a:rPr lang="en-US" dirty="0"/>
              <a:t>to be creative and come up with solutions for limitations.  Jeff N</a:t>
            </a:r>
            <a:endParaRPr lang="en-CA" dirty="0"/>
          </a:p>
          <a:p>
            <a:r>
              <a:rPr lang="en-US" dirty="0"/>
              <a:t>Helps visualize math concepts.  Ashley S / Taylor C</a:t>
            </a:r>
            <a:endParaRPr lang="en-CA" dirty="0"/>
          </a:p>
          <a:p>
            <a:r>
              <a:rPr lang="en-US" dirty="0"/>
              <a:t>Let students try things on their own within the learning goal.  Cody S</a:t>
            </a:r>
            <a:endParaRPr lang="en-CA" dirty="0"/>
          </a:p>
          <a:p>
            <a:r>
              <a:rPr lang="en-US" dirty="0"/>
              <a:t>Use as a different alternative to enjoy learning. </a:t>
            </a:r>
            <a:r>
              <a:rPr lang="en-US" dirty="0" smtClean="0"/>
              <a:t>Troy </a:t>
            </a:r>
            <a:r>
              <a:rPr lang="en-US" dirty="0"/>
              <a:t>D</a:t>
            </a:r>
            <a:endParaRPr lang="en-CA" dirty="0"/>
          </a:p>
          <a:p>
            <a:r>
              <a:rPr lang="en-US" dirty="0"/>
              <a:t>Helps with giving a visual aid to represent to understand 3d objects.  Renz D</a:t>
            </a:r>
            <a:endParaRPr lang="en-CA" dirty="0"/>
          </a:p>
          <a:p>
            <a:r>
              <a:rPr lang="en-US" dirty="0"/>
              <a:t>Give it a try.  Luke S</a:t>
            </a:r>
            <a:endParaRPr lang="en-CA" dirty="0"/>
          </a:p>
          <a:p>
            <a:r>
              <a:rPr lang="en-US" dirty="0"/>
              <a:t>You can learn from Minecraft. </a:t>
            </a:r>
            <a:r>
              <a:rPr lang="en-US" dirty="0" smtClean="0"/>
              <a:t>Jacob </a:t>
            </a:r>
            <a:r>
              <a:rPr lang="en-US" dirty="0"/>
              <a:t>G</a:t>
            </a:r>
            <a:endParaRPr lang="en-CA" dirty="0"/>
          </a:p>
          <a:p>
            <a:r>
              <a:rPr lang="en-US" dirty="0"/>
              <a:t>It cools.  Like to work collaboratively and share the work</a:t>
            </a:r>
            <a:r>
              <a:rPr lang="en-US" dirty="0" smtClean="0"/>
              <a:t>.</a:t>
            </a:r>
          </a:p>
          <a:p>
            <a:r>
              <a:rPr lang="en-US" dirty="0" smtClean="0"/>
              <a:t>  </a:t>
            </a:r>
            <a:r>
              <a:rPr lang="en-US" dirty="0"/>
              <a:t>Taylor EI</a:t>
            </a:r>
            <a:endParaRPr lang="en-CA" dirty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449" y="3429000"/>
            <a:ext cx="2007551" cy="331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8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400800" cy="1152128"/>
          </a:xfrm>
        </p:spPr>
        <p:txBody>
          <a:bodyPr/>
          <a:lstStyle/>
          <a:p>
            <a:r>
              <a:rPr lang="en-US" dirty="0" smtClean="0"/>
              <a:t>Pedagogy / Tips</a:t>
            </a:r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43608" y="1844824"/>
            <a:ext cx="6688832" cy="468052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Math 9 (13-14 Year olds) Students Minecraft Comments and Tips</a:t>
            </a:r>
            <a:endParaRPr lang="en-CA" dirty="0"/>
          </a:p>
          <a:p>
            <a:r>
              <a:rPr lang="en-US" dirty="0"/>
              <a:t>Helps one visual the math and enjoy learning. </a:t>
            </a:r>
            <a:r>
              <a:rPr lang="en-US" dirty="0" smtClean="0"/>
              <a:t>Like </a:t>
            </a:r>
            <a:r>
              <a:rPr lang="en-US" dirty="0"/>
              <a:t>when teachers join our worlds to play and check out our work.  Krisel M</a:t>
            </a:r>
            <a:endParaRPr lang="en-CA" dirty="0"/>
          </a:p>
          <a:p>
            <a:r>
              <a:rPr lang="en-US" dirty="0"/>
              <a:t>Make a 2D drawing come to life in a 3D world.  Give students a chance to play.  Christina T</a:t>
            </a:r>
            <a:endParaRPr lang="en-CA" dirty="0"/>
          </a:p>
          <a:p>
            <a:r>
              <a:rPr lang="en-US" dirty="0"/>
              <a:t>I’d like to see teachers use Minecraft more. Allows for an interactive sense of learning rather than just copy notes.  Jaiden H.</a:t>
            </a:r>
            <a:endParaRPr lang="en-CA" dirty="0"/>
          </a:p>
          <a:p>
            <a:r>
              <a:rPr lang="en-US" dirty="0"/>
              <a:t>“Don’t be discouraged to use Minecraft as tool just because it may appear to be ‘childish’”. Neil S</a:t>
            </a:r>
            <a:endParaRPr lang="en-CA" dirty="0"/>
          </a:p>
          <a:p>
            <a:r>
              <a:rPr lang="en-US" dirty="0"/>
              <a:t>Sometime can be distracting but other times helps me. </a:t>
            </a:r>
            <a:r>
              <a:rPr lang="en-US" dirty="0" smtClean="0"/>
              <a:t>Emily </a:t>
            </a:r>
            <a:r>
              <a:rPr lang="en-US" dirty="0"/>
              <a:t>W</a:t>
            </a:r>
            <a:endParaRPr lang="en-CA" dirty="0"/>
          </a:p>
          <a:p>
            <a:r>
              <a:rPr lang="en-US" dirty="0" smtClean="0"/>
              <a:t>Play </a:t>
            </a:r>
            <a:r>
              <a:rPr lang="en-US" dirty="0"/>
              <a:t>a bit yourself and have a general idea of how to use it, but don’t have to know everything. Emily W</a:t>
            </a:r>
            <a:endParaRPr lang="en-CA" dirty="0"/>
          </a:p>
          <a:p>
            <a:r>
              <a:rPr lang="en-US" dirty="0"/>
              <a:t>Minecraft is good for the classroom because it can be used to understand math concepts such as surface area, symmetry.  Also good for doing in class projects and give students a better understanding and see the big </a:t>
            </a:r>
            <a:r>
              <a:rPr lang="en-US" dirty="0" smtClean="0"/>
              <a:t>picture.  </a:t>
            </a:r>
            <a:r>
              <a:rPr lang="en-US" dirty="0"/>
              <a:t>Joseph D</a:t>
            </a:r>
            <a:endParaRPr lang="en-CA" dirty="0"/>
          </a:p>
          <a:p>
            <a:r>
              <a:rPr lang="en-US" dirty="0"/>
              <a:t>Learn the game first just to get used to it. </a:t>
            </a:r>
            <a:r>
              <a:rPr lang="en-US" dirty="0" smtClean="0"/>
              <a:t>Jan </a:t>
            </a:r>
            <a:r>
              <a:rPr lang="en-US" dirty="0"/>
              <a:t>D</a:t>
            </a:r>
            <a:endParaRPr lang="en-CA" dirty="0"/>
          </a:p>
          <a:p>
            <a:r>
              <a:rPr lang="en-US" dirty="0"/>
              <a:t>Its good for combining math, art, and graphic design.  Helps students learn</a:t>
            </a:r>
            <a:r>
              <a:rPr lang="en-US" dirty="0" smtClean="0"/>
              <a:t>.</a:t>
            </a:r>
          </a:p>
          <a:p>
            <a:r>
              <a:rPr lang="en-US" dirty="0" smtClean="0"/>
              <a:t> Jessica </a:t>
            </a:r>
            <a:r>
              <a:rPr lang="en-US" dirty="0"/>
              <a:t>G</a:t>
            </a:r>
            <a:endParaRPr lang="en-CA" dirty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449" y="3429000"/>
            <a:ext cx="2007551" cy="331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4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400800" cy="1152128"/>
          </a:xfrm>
        </p:spPr>
        <p:txBody>
          <a:bodyPr/>
          <a:lstStyle/>
          <a:p>
            <a:r>
              <a:rPr lang="en-US" dirty="0" smtClean="0"/>
              <a:t>Pedagogy / Tips</a:t>
            </a:r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25236" y="1844823"/>
            <a:ext cx="6707204" cy="489444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Minecraft  Tips from Students</a:t>
            </a:r>
            <a:endParaRPr lang="en-CA" dirty="0"/>
          </a:p>
          <a:p>
            <a:r>
              <a:rPr lang="en-US" dirty="0"/>
              <a:t>Mess with Redstone and see what happens.  </a:t>
            </a:r>
            <a:endParaRPr lang="en-CA" dirty="0"/>
          </a:p>
          <a:p>
            <a:r>
              <a:rPr lang="en-US" dirty="0"/>
              <a:t>Use flat world to start then there is more creating and less digging.  </a:t>
            </a:r>
            <a:endParaRPr lang="en-CA" dirty="0"/>
          </a:p>
          <a:p>
            <a:r>
              <a:rPr lang="en-US" dirty="0"/>
              <a:t>If you want to make something move you need Redstone to make automatic doors and rails. </a:t>
            </a:r>
            <a:endParaRPr lang="en-CA" dirty="0"/>
          </a:p>
          <a:p>
            <a:r>
              <a:rPr lang="en-US" dirty="0"/>
              <a:t>Use certain </a:t>
            </a:r>
            <a:r>
              <a:rPr lang="en-US" dirty="0" err="1"/>
              <a:t>colour</a:t>
            </a:r>
            <a:r>
              <a:rPr lang="en-US" dirty="0"/>
              <a:t> blocks when making as reference points. </a:t>
            </a:r>
            <a:endParaRPr lang="en-CA" dirty="0"/>
          </a:p>
          <a:p>
            <a:r>
              <a:rPr lang="en-US" dirty="0"/>
              <a:t> Do not start in creative mode you can switch to creative after using commands (won’t have access to TNT right away and you can control what student gets what).  </a:t>
            </a:r>
            <a:endParaRPr lang="en-CA" dirty="0"/>
          </a:p>
          <a:p>
            <a:r>
              <a:rPr lang="en-US" dirty="0"/>
              <a:t>signs helps leave tips and info as reminders of tasks to get done.  </a:t>
            </a:r>
            <a:endParaRPr lang="en-CA" dirty="0"/>
          </a:p>
          <a:p>
            <a:r>
              <a:rPr lang="en-CA" dirty="0"/>
              <a:t>Torches create temporary air pockets underwater...</a:t>
            </a:r>
          </a:p>
          <a:p>
            <a:r>
              <a:rPr lang="en-CA" dirty="0"/>
              <a:t>Torches break stacks of sand and gravel...</a:t>
            </a:r>
          </a:p>
          <a:p>
            <a:r>
              <a:rPr lang="en-CA" dirty="0"/>
              <a:t>Torches can hold up sand and gravel...</a:t>
            </a:r>
          </a:p>
          <a:p>
            <a:r>
              <a:rPr lang="en-CA" dirty="0"/>
              <a:t>You can build off of torches...</a:t>
            </a:r>
          </a:p>
          <a:p>
            <a:r>
              <a:rPr lang="en-CA" dirty="0"/>
              <a:t>Signs and ladders stop water and lava...</a:t>
            </a:r>
          </a:p>
          <a:p>
            <a:r>
              <a:rPr lang="en-CA" dirty="0"/>
              <a:t>Blazes hate snowballs...</a:t>
            </a:r>
          </a:p>
          <a:p>
            <a:r>
              <a:rPr lang="en-CA" dirty="0"/>
              <a:t>Soul Sand makes you sink...</a:t>
            </a:r>
          </a:p>
          <a:p>
            <a:r>
              <a:rPr lang="en-CA" dirty="0"/>
              <a:t>In creative mode, middle click gives you the object you're looking at…</a:t>
            </a:r>
          </a:p>
          <a:p>
            <a:r>
              <a:rPr lang="en-CA" dirty="0"/>
              <a:t>Cooked steak regens the most hunger…</a:t>
            </a:r>
          </a:p>
          <a:p>
            <a:r>
              <a:rPr lang="en-CA" dirty="0"/>
              <a:t>When you first spawn into a world, mine coal, cobblestone, and wood…</a:t>
            </a:r>
          </a:p>
          <a:p>
            <a:r>
              <a:rPr lang="en-CA" dirty="0"/>
              <a:t>Never dig straight down!!!</a:t>
            </a:r>
          </a:p>
          <a:p>
            <a:r>
              <a:rPr lang="en-CA" dirty="0"/>
              <a:t>Always have a sword equipped when walking around a cave…</a:t>
            </a:r>
          </a:p>
          <a:p>
            <a:r>
              <a:rPr lang="en-CA" dirty="0"/>
              <a:t>Build a house near a river, a cave and a forest…</a:t>
            </a:r>
          </a:p>
          <a:p>
            <a:r>
              <a:rPr lang="en-CA" dirty="0"/>
              <a:t>Pressing ctrl and w will make you sprint…</a:t>
            </a:r>
          </a:p>
          <a:p>
            <a:r>
              <a:rPr lang="en-CA" dirty="0"/>
              <a:t>Wheat attracts cows, and sheep…</a:t>
            </a:r>
          </a:p>
          <a:p>
            <a:r>
              <a:rPr lang="en-CA" dirty="0"/>
              <a:t>You won’t lose hunger in peaceful mode…</a:t>
            </a:r>
          </a:p>
          <a:p>
            <a:r>
              <a:rPr lang="en-CA" dirty="0"/>
              <a:t>Water flows 7 blocks, but lava flows 6…</a:t>
            </a:r>
          </a:p>
          <a:p>
            <a:r>
              <a:rPr lang="en-CA" dirty="0"/>
              <a:t>Never sleep in the nether…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449" y="3429000"/>
            <a:ext cx="2007551" cy="331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400800" cy="1152128"/>
          </a:xfrm>
        </p:spPr>
        <p:txBody>
          <a:bodyPr/>
          <a:lstStyle/>
          <a:p>
            <a:r>
              <a:rPr lang="en-US" dirty="0" smtClean="0"/>
              <a:t>Build Battle</a:t>
            </a:r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25236" y="1844823"/>
            <a:ext cx="6707204" cy="489444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Fun Way to Engage</a:t>
            </a:r>
          </a:p>
          <a:p>
            <a:r>
              <a:rPr lang="en-US" dirty="0" smtClean="0"/>
              <a:t>Struggle is Good</a:t>
            </a:r>
            <a:endParaRPr lang="en-US" dirty="0" smtClean="0"/>
          </a:p>
          <a:p>
            <a:r>
              <a:rPr lang="en-US" dirty="0" smtClean="0"/>
              <a:t>Creativity Counts</a:t>
            </a:r>
            <a:endParaRPr lang="en-US" dirty="0" smtClean="0"/>
          </a:p>
          <a:p>
            <a:r>
              <a:rPr lang="en-US" dirty="0" smtClean="0"/>
              <a:t>Each side is </a:t>
            </a:r>
            <a:r>
              <a:rPr lang="en-US" dirty="0" smtClean="0"/>
              <a:t>1m</a:t>
            </a:r>
          </a:p>
          <a:p>
            <a:r>
              <a:rPr lang="en-US" dirty="0" smtClean="0"/>
              <a:t>Get Ready For A Build Battle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449" y="3212976"/>
            <a:ext cx="2007551" cy="331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1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400800" cy="1152128"/>
          </a:xfrm>
        </p:spPr>
        <p:txBody>
          <a:bodyPr/>
          <a:lstStyle/>
          <a:p>
            <a:r>
              <a:rPr lang="en-US" dirty="0" smtClean="0"/>
              <a:t>Build Battle #1 – Surface Area</a:t>
            </a:r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106430" y="2636912"/>
            <a:ext cx="6707204" cy="1728193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You will have 5 minutes to construct an object with a surface area of</a:t>
            </a:r>
          </a:p>
          <a:p>
            <a:r>
              <a:rPr lang="en-US" dirty="0" smtClean="0"/>
              <a:t>25m</a:t>
            </a:r>
            <a:r>
              <a:rPr lang="en-US" baseline="30000" dirty="0" smtClean="0"/>
              <a:t>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449" y="3212976"/>
            <a:ext cx="2007551" cy="331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7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5840" y="244292"/>
            <a:ext cx="7772400" cy="1470025"/>
          </a:xfrm>
        </p:spPr>
        <p:txBody>
          <a:bodyPr/>
          <a:lstStyle/>
          <a:p>
            <a:r>
              <a:rPr lang="en-US" dirty="0" smtClean="0"/>
              <a:t>Minecraft In The Math Classroom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2132855"/>
            <a:ext cx="6400800" cy="4174361"/>
          </a:xfrm>
        </p:spPr>
        <p:txBody>
          <a:bodyPr/>
          <a:lstStyle/>
          <a:p>
            <a:r>
              <a:rPr lang="en-GB" dirty="0" smtClean="0"/>
              <a:t>My Journey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996952"/>
            <a:ext cx="2007551" cy="3310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040" y="2696035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1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400800" cy="1152128"/>
          </a:xfrm>
        </p:spPr>
        <p:txBody>
          <a:bodyPr/>
          <a:lstStyle/>
          <a:p>
            <a:r>
              <a:rPr lang="en-US" dirty="0" smtClean="0"/>
              <a:t>Build Battle #2 – Surface Area</a:t>
            </a:r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106430" y="2636912"/>
            <a:ext cx="6707204" cy="1728193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You will have 5 minutes to construct an object with a surface area of</a:t>
            </a:r>
          </a:p>
          <a:p>
            <a:r>
              <a:rPr lang="en-US" dirty="0" smtClean="0"/>
              <a:t>50m</a:t>
            </a:r>
            <a:r>
              <a:rPr lang="en-US" baseline="30000" dirty="0" smtClean="0"/>
              <a:t>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449" y="3212976"/>
            <a:ext cx="2007551" cy="331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8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400800" cy="1152128"/>
          </a:xfrm>
        </p:spPr>
        <p:txBody>
          <a:bodyPr/>
          <a:lstStyle/>
          <a:p>
            <a:r>
              <a:rPr lang="en-US" dirty="0" smtClean="0"/>
              <a:t>Build Battle #3 – Symmetry</a:t>
            </a:r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106430" y="2348879"/>
            <a:ext cx="6707204" cy="1728193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You will have 5 minutes to construct an a symmetrical pattern and indicate type or types of symmetry.</a:t>
            </a:r>
            <a:endParaRPr lang="en-US" baseline="30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449" y="3212976"/>
            <a:ext cx="2007551" cy="331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2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400800" cy="1152128"/>
          </a:xfrm>
        </p:spPr>
        <p:txBody>
          <a:bodyPr/>
          <a:lstStyle/>
          <a:p>
            <a:r>
              <a:rPr lang="en-US" dirty="0" smtClean="0"/>
              <a:t>PD Opportunities</a:t>
            </a:r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106430" y="2348879"/>
            <a:ext cx="6707204" cy="28803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/>
              <a:t>Microsoft Education</a:t>
            </a:r>
            <a:endParaRPr lang="en-CA" dirty="0"/>
          </a:p>
          <a:p>
            <a:r>
              <a:rPr lang="en-US" dirty="0"/>
              <a:t>Microsoft Innovative Expert -  </a:t>
            </a:r>
            <a:endParaRPr lang="en-CA" dirty="0"/>
          </a:p>
          <a:p>
            <a:r>
              <a:rPr lang="en-US" dirty="0"/>
              <a:t>https://education.microsoft.com</a:t>
            </a:r>
            <a:endParaRPr lang="en-CA" dirty="0"/>
          </a:p>
          <a:p>
            <a:r>
              <a:rPr lang="en-US" dirty="0"/>
              <a:t>Code for Points - </a:t>
            </a:r>
            <a:r>
              <a:rPr lang="en-CA" dirty="0" smtClean="0"/>
              <a:t>DVOJT2HOTH90FY2017</a:t>
            </a:r>
          </a:p>
          <a:p>
            <a:r>
              <a:rPr lang="en-US" u="sng" dirty="0" smtClean="0"/>
              <a:t>Apple Teacher</a:t>
            </a:r>
          </a:p>
          <a:p>
            <a:r>
              <a:rPr lang="en-CA" dirty="0"/>
              <a:t>https://www.apple.com/ca/education/apple-teacher/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449" y="3212976"/>
            <a:ext cx="2007551" cy="331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33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470025"/>
          </a:xfrm>
        </p:spPr>
        <p:txBody>
          <a:bodyPr/>
          <a:lstStyle/>
          <a:p>
            <a:r>
              <a:rPr lang="en-US" dirty="0" smtClean="0"/>
              <a:t>Minecraft In The Math Classroom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636912"/>
            <a:ext cx="6400800" cy="2351112"/>
          </a:xfrm>
        </p:spPr>
        <p:txBody>
          <a:bodyPr/>
          <a:lstStyle/>
          <a:p>
            <a:r>
              <a:rPr lang="en-GB" dirty="0" smtClean="0"/>
              <a:t>Dean Vendramin</a:t>
            </a:r>
          </a:p>
          <a:p>
            <a:r>
              <a:rPr lang="en-GB" dirty="0" smtClean="0"/>
              <a:t>@vendi55</a:t>
            </a:r>
          </a:p>
          <a:p>
            <a:r>
              <a:rPr lang="en-GB" dirty="0" smtClean="0">
                <a:hlinkClick r:id="rId2"/>
              </a:rPr>
              <a:t>d.Vendramin@rcsd.ca</a:t>
            </a:r>
            <a:endParaRPr lang="en-GB" dirty="0" smtClean="0"/>
          </a:p>
          <a:p>
            <a:r>
              <a:rPr lang="en-GB" dirty="0"/>
              <a:t>d</a:t>
            </a:r>
            <a:r>
              <a:rPr lang="en-GB" dirty="0" smtClean="0"/>
              <a:t>eanvendramin.weebly.com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996952"/>
            <a:ext cx="2007551" cy="331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4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908720"/>
            <a:ext cx="5544616" cy="3960440"/>
          </a:xfrm>
        </p:spPr>
        <p:txBody>
          <a:bodyPr>
            <a:normAutofit fontScale="77500" lnSpcReduction="20000"/>
          </a:bodyPr>
          <a:lstStyle/>
          <a:p>
            <a:r>
              <a:rPr lang="en-US" b="1" u="sng" dirty="0" smtClean="0"/>
              <a:t>Presentation Line Up</a:t>
            </a:r>
          </a:p>
          <a:p>
            <a:r>
              <a:rPr lang="en-US" dirty="0" smtClean="0"/>
              <a:t>Why I Use Minecraft as a Tool</a:t>
            </a:r>
          </a:p>
          <a:p>
            <a:r>
              <a:rPr lang="en-US" dirty="0" smtClean="0"/>
              <a:t>Examples of How I Use Minecraft I My Math Classroom</a:t>
            </a:r>
          </a:p>
          <a:p>
            <a:r>
              <a:rPr lang="en-US" dirty="0" smtClean="0"/>
              <a:t>Resources / Articles</a:t>
            </a:r>
          </a:p>
          <a:p>
            <a:r>
              <a:rPr lang="en-US" dirty="0" smtClean="0"/>
              <a:t>How To Play</a:t>
            </a:r>
          </a:p>
          <a:p>
            <a:r>
              <a:rPr lang="en-US" dirty="0" smtClean="0"/>
              <a:t>What Education/Research Is Saying</a:t>
            </a:r>
          </a:p>
          <a:p>
            <a:r>
              <a:rPr lang="en-US" dirty="0" smtClean="0"/>
              <a:t>What Students Are Saying</a:t>
            </a:r>
          </a:p>
          <a:p>
            <a:r>
              <a:rPr lang="en-US" dirty="0" smtClean="0"/>
              <a:t>Special Guest</a:t>
            </a:r>
            <a:endParaRPr lang="en-US" dirty="0" smtClean="0"/>
          </a:p>
          <a:p>
            <a:r>
              <a:rPr lang="en-US" dirty="0" smtClean="0"/>
              <a:t>Wrap Up</a:t>
            </a:r>
            <a:endParaRPr lang="en-US" dirty="0" smtClean="0"/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068960"/>
            <a:ext cx="2007551" cy="331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5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908720"/>
            <a:ext cx="5544616" cy="396044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21</a:t>
            </a:r>
            <a:r>
              <a:rPr lang="en-US" b="1" u="sng" baseline="30000" dirty="0" smtClean="0"/>
              <a:t>st</a:t>
            </a:r>
            <a:r>
              <a:rPr lang="en-US" b="1" u="sng" dirty="0" smtClean="0"/>
              <a:t> Century Skills</a:t>
            </a:r>
          </a:p>
          <a:p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87072"/>
            <a:ext cx="6093180" cy="46037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307" y="3068960"/>
            <a:ext cx="2007551" cy="331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4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908720"/>
            <a:ext cx="5544616" cy="396044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21</a:t>
            </a:r>
            <a:r>
              <a:rPr lang="en-US" b="1" u="sng" baseline="30000" dirty="0" smtClean="0"/>
              <a:t>st</a:t>
            </a:r>
            <a:r>
              <a:rPr lang="en-US" b="1" u="sng" dirty="0" smtClean="0"/>
              <a:t> Century Skills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64704"/>
            <a:ext cx="6123809" cy="4952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449" y="3068960"/>
            <a:ext cx="2007551" cy="331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8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2132856"/>
            <a:ext cx="5544616" cy="1296144"/>
          </a:xfrm>
        </p:spPr>
        <p:txBody>
          <a:bodyPr/>
          <a:lstStyle/>
          <a:p>
            <a:r>
              <a:rPr lang="en-US" dirty="0" smtClean="0"/>
              <a:t>How I Use Minecraft In The Math Classroom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068960"/>
            <a:ext cx="2007551" cy="331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5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400800" cy="1152128"/>
          </a:xfrm>
        </p:spPr>
        <p:txBody>
          <a:bodyPr/>
          <a:lstStyle/>
          <a:p>
            <a:r>
              <a:rPr lang="en-US" dirty="0" smtClean="0"/>
              <a:t>How I Use Minecraft In The Math Classroom - Scale</a:t>
            </a:r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29505" y="2564904"/>
            <a:ext cx="6400800" cy="1944216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hlinkClick r:id="rId2" action="ppaction://hlinkfile"/>
              </a:rPr>
              <a:t>Lesson Plan</a:t>
            </a:r>
            <a:endParaRPr lang="en-US" dirty="0" smtClean="0"/>
          </a:p>
          <a:p>
            <a:r>
              <a:rPr lang="en-US" dirty="0" smtClean="0"/>
              <a:t>Demo</a:t>
            </a:r>
          </a:p>
          <a:p>
            <a:r>
              <a:rPr lang="en-US" dirty="0" smtClean="0">
                <a:hlinkClick r:id="rId3"/>
              </a:rPr>
              <a:t>Student Project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284984"/>
            <a:ext cx="2007551" cy="331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9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400800" cy="1152128"/>
          </a:xfrm>
        </p:spPr>
        <p:txBody>
          <a:bodyPr/>
          <a:lstStyle/>
          <a:p>
            <a:r>
              <a:rPr lang="en-US" dirty="0" smtClean="0"/>
              <a:t>How I Use Minecraft In The Math Classroom - Symmetry</a:t>
            </a:r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29505" y="2564904"/>
            <a:ext cx="6400800" cy="1944216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hlinkClick r:id="rId2" action="ppaction://hlinkfile"/>
              </a:rPr>
              <a:t>Lesson Plan</a:t>
            </a:r>
            <a:endParaRPr lang="en-US" dirty="0" smtClean="0"/>
          </a:p>
          <a:p>
            <a:r>
              <a:rPr lang="en-US" dirty="0" smtClean="0"/>
              <a:t>Demo</a:t>
            </a:r>
          </a:p>
          <a:p>
            <a:r>
              <a:rPr lang="en-US" dirty="0" smtClean="0">
                <a:hlinkClick r:id="rId3"/>
              </a:rPr>
              <a:t>Student Project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284984"/>
            <a:ext cx="2007551" cy="331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8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4C365"/>
      </a:accent1>
      <a:accent2>
        <a:srgbClr val="93C572"/>
      </a:accent2>
      <a:accent3>
        <a:srgbClr val="ADDFAD"/>
      </a:accent3>
      <a:accent4>
        <a:srgbClr val="D0F0C0"/>
      </a:accent4>
      <a:accent5>
        <a:srgbClr val="D0F0C0"/>
      </a:accent5>
      <a:accent6>
        <a:srgbClr val="E9FFD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2463</TotalTime>
  <Words>1227</Words>
  <Application>Microsoft Office PowerPoint</Application>
  <PresentationFormat>On-screen Show (4:3)</PresentationFormat>
  <Paragraphs>191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Minecraft In The Math Classroom</vt:lpstr>
      <vt:lpstr>Minecraft In The Math Classroom</vt:lpstr>
      <vt:lpstr>Minecraft In The Math Classroom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Minecraft In The Math Classroom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jontypearce</dc:creator>
  <cp:lastModifiedBy>Vendramin, Dean</cp:lastModifiedBy>
  <cp:revision>31</cp:revision>
  <dcterms:created xsi:type="dcterms:W3CDTF">2012-04-28T17:18:27Z</dcterms:created>
  <dcterms:modified xsi:type="dcterms:W3CDTF">2017-05-07T15:22:00Z</dcterms:modified>
</cp:coreProperties>
</file>